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72" r:id="rId23"/>
    <p:sldId id="271" r:id="rId24"/>
    <p:sldId id="275" r:id="rId25"/>
    <p:sldId id="276" r:id="rId26"/>
    <p:sldId id="279" r:id="rId27"/>
    <p:sldId id="281" r:id="rId28"/>
    <p:sldId id="274" r:id="rId29"/>
    <p:sldId id="282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6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39671" y="2834109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12226"/>
            <a:ext cx="3601032" cy="20969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73859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75043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1092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099D-F371-43B6-720F-5AA79A0A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 action="ppaction://hlinksldjump"/>
              </a:rPr>
              <a:t>References</a:t>
            </a:r>
            <a:endParaRPr lang="en-US" sz="1800" dirty="0"/>
          </a:p>
          <a:p>
            <a:r>
              <a:rPr lang="en-US" sz="1800" dirty="0"/>
              <a:t>SCFT Build-up</a:t>
            </a:r>
          </a:p>
          <a:p>
            <a:pPr lvl="1"/>
            <a:r>
              <a:rPr lang="en-US" sz="1600" dirty="0">
                <a:hlinkClick r:id="rId3" action="ppaction://hlinksldjump"/>
              </a:rPr>
              <a:t>Flowchart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55" y="188155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</TotalTime>
  <Words>882</Words>
  <Application>Microsoft Office PowerPoint</Application>
  <PresentationFormat>Widescreen</PresentationFormat>
  <Paragraphs>273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120</cp:revision>
  <dcterms:created xsi:type="dcterms:W3CDTF">2022-03-28T18:43:16Z</dcterms:created>
  <dcterms:modified xsi:type="dcterms:W3CDTF">2022-08-18T01:30:44Z</dcterms:modified>
</cp:coreProperties>
</file>